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42854-9BEE-4907-81CD-A9F170853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245AFF-642A-4770-A99C-BFB79C0D0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52147F-8AA3-4DAF-9C34-65EC35F6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2EC2-954C-43AD-B2F5-E616A093306D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9E681B-CD1B-47B5-AA38-FA40EA8B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C8226D-0745-49A5-A603-F20F8A5B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76EC-C9FD-4842-8FCE-4A75454040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0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89522-7257-4FC1-AA50-DF6A851ED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EA3642-253A-4CDC-9D10-6F5FDAF93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E55E79-9579-4F5C-BC91-EF07074CD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2EC2-954C-43AD-B2F5-E616A093306D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C1738-4526-4B59-9DEC-0F9075AD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D971FA-4173-4215-B4AB-50B25E07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76EC-C9FD-4842-8FCE-4A75454040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80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27DCB1-E953-43BC-9204-666FF7A391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90A8F5-F095-45DC-B43F-9CF3866D5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846E0C-4C46-4E87-BA49-5B7F500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2EC2-954C-43AD-B2F5-E616A093306D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2EFBE0-A5C6-4B25-BFDC-5A2B13FF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18FC6F-C955-40C4-B903-B5816A61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76EC-C9FD-4842-8FCE-4A75454040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56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173A7-2072-4D0A-A4A3-1F18E34D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D62AF-7503-47F2-A90B-887B6B908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C63BAC-9788-4CD5-807B-78AF4167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2EC2-954C-43AD-B2F5-E616A093306D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E401DC-FCAA-4DD5-99BC-5693C4A7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D723E3-99CC-4662-9F31-E3F8D388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76EC-C9FD-4842-8FCE-4A75454040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77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B67D6-FD6D-4DCD-9F23-C90AF459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73091B-F4FD-471B-802C-2810EECBB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9C5D8E-AD90-4476-AC97-8B9CA356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2EC2-954C-43AD-B2F5-E616A093306D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7F691A-C286-4081-9285-A6BF12FB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454716-DFB0-47FF-8199-D8568DE0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76EC-C9FD-4842-8FCE-4A75454040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1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E2EF7-4A31-4939-B2CD-A44B9956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B38AA5-EC2B-4B45-8EAE-34BF40E74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DC2E38-9587-4C99-8432-F83B5FE41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497047-4447-4649-8065-FB9CF16E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2EC2-954C-43AD-B2F5-E616A093306D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2B0720-709A-400F-911A-C6FFA0C0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5351B3-3C43-4C9E-B80F-88EEBB39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76EC-C9FD-4842-8FCE-4A75454040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03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21EC3-9554-4E7D-934C-D12B3F456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5861AE-89F2-4A54-91BC-CF10A7B0B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958147-27D0-4528-BE05-745C81E94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F154DB0-A434-4EB4-A2B1-8D95C1418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E8BC6D-0E19-48F2-B954-95C83E8CC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AD2F95-4528-484A-BA09-E6E5C4716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2EC2-954C-43AD-B2F5-E616A093306D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DE2C8A0-9113-4F36-AA76-136E37790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608D931-0BCC-472C-9C4E-3537EBB4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76EC-C9FD-4842-8FCE-4A75454040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14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D6562-4575-4C77-94BA-7CE2A1160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D9C047-A2A7-4FEC-8EE5-988178D0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2EC2-954C-43AD-B2F5-E616A093306D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DE89FF-F44D-4C97-B84F-C55CA20D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18761C-60C6-4407-89F0-542B7D67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76EC-C9FD-4842-8FCE-4A75454040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98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D579D65-CEAA-4581-AFD9-208834E0B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2EC2-954C-43AD-B2F5-E616A093306D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D70536-4234-48C7-A675-8270C961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321F50-8A59-43D3-AF93-E476970D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76EC-C9FD-4842-8FCE-4A75454040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80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B9CFE-5BE7-40F2-A758-D5E288829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1EBFD4-F075-4163-8716-72000E0A7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9C8DAE-60D9-482F-8680-0562D1D54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343BEC-0B3A-4743-B1BF-21D019B0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2EC2-954C-43AD-B2F5-E616A093306D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5CB081-1A84-464D-80A4-4D4DE407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1189BC-DA0B-422F-B7F7-B5CE2EE0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76EC-C9FD-4842-8FCE-4A75454040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95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600D2-2B6D-4305-AB0E-793B60A8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ABD0098-AFF5-4390-82B2-9B9B30624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0C2177-2A35-4F3A-9540-CFC2CECA9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4F64C6-55B1-48AB-ACC8-6BA537AA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2EC2-954C-43AD-B2F5-E616A093306D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BF8047-D947-454E-9117-FE1766F8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5B4609-B795-41AC-A721-B75FE7517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76EC-C9FD-4842-8FCE-4A75454040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14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3CD2ED-F170-4A6F-8906-B34C8CB7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A32BF7-5111-4C9F-8F4B-2CA4A8571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3641F3-A9DD-4BB4-8C9B-9A12A4439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72EC2-954C-43AD-B2F5-E616A093306D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F2CAE0-B01D-447C-BBA2-44D3C3593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B1FD7C-F4C1-4E77-AE84-40177BBE1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976EC-C9FD-4842-8FCE-4A75454040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4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C671E4-ED64-4932-B05A-C9879AF02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1397945"/>
            <a:ext cx="6105194" cy="2031055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NIVEL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86BDC3-EB7D-4A82-A658-8349CDBC9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3429000"/>
            <a:ext cx="6105194" cy="682079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Tarjetas con dibujos</a:t>
            </a:r>
          </a:p>
        </p:txBody>
      </p:sp>
    </p:spTree>
    <p:extLst>
      <p:ext uri="{BB962C8B-B14F-4D97-AF65-F5344CB8AC3E}">
        <p14:creationId xmlns:p14="http://schemas.microsoft.com/office/powerpoint/2010/main" val="238065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38D94DE-6198-45F1-9BD9-54E3F158F07E}"/>
              </a:ext>
            </a:extLst>
          </p:cNvPr>
          <p:cNvSpPr/>
          <p:nvPr/>
        </p:nvSpPr>
        <p:spPr>
          <a:xfrm>
            <a:off x="4227443" y="1126435"/>
            <a:ext cx="3939172" cy="4863548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agua, vuelo, tabla, azul&#10;&#10;Descripción generada automáticamente">
            <a:extLst>
              <a:ext uri="{FF2B5EF4-FFF2-40B4-BE49-F238E27FC236}">
                <a16:creationId xmlns:a16="http://schemas.microsoft.com/office/drawing/2014/main" id="{2D408C7F-3AC0-4E21-9112-BCC116550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2222" r="50000"/>
          <a:stretch/>
        </p:blipFill>
        <p:spPr>
          <a:xfrm>
            <a:off x="4227443" y="1126435"/>
            <a:ext cx="3939172" cy="4863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946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C671E4-ED64-4932-B05A-C9879AF02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1397945"/>
            <a:ext cx="6105194" cy="2031055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NIVEL 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86BDC3-EB7D-4A82-A658-8349CDBC9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3429000"/>
            <a:ext cx="6105194" cy="682079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Tarjetas con palabras</a:t>
            </a:r>
          </a:p>
        </p:txBody>
      </p:sp>
    </p:spTree>
    <p:extLst>
      <p:ext uri="{BB962C8B-B14F-4D97-AF65-F5344CB8AC3E}">
        <p14:creationId xmlns:p14="http://schemas.microsoft.com/office/powerpoint/2010/main" val="27847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5810BC6-C653-452C-90F4-C0DED641E97F}"/>
              </a:ext>
            </a:extLst>
          </p:cNvPr>
          <p:cNvSpPr/>
          <p:nvPr/>
        </p:nvSpPr>
        <p:spPr>
          <a:xfrm>
            <a:off x="4227443" y="1126435"/>
            <a:ext cx="3939172" cy="4863548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400" dirty="0">
                <a:latin typeface="Boo" panose="020B0603050302020204" pitchFamily="34" charset="0"/>
              </a:rPr>
              <a:t>BARCO</a:t>
            </a:r>
          </a:p>
        </p:txBody>
      </p:sp>
    </p:spTree>
    <p:extLst>
      <p:ext uri="{BB962C8B-B14F-4D97-AF65-F5344CB8AC3E}">
        <p14:creationId xmlns:p14="http://schemas.microsoft.com/office/powerpoint/2010/main" val="305816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C671E4-ED64-4932-B05A-C9879AF02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1397945"/>
            <a:ext cx="6105194" cy="2031055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NIVEL 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86BDC3-EB7D-4A82-A658-8349CDBC9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3429000"/>
            <a:ext cx="6105194" cy="682079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Tarjetas con palabras prohibidas</a:t>
            </a:r>
          </a:p>
        </p:txBody>
      </p:sp>
    </p:spTree>
    <p:extLst>
      <p:ext uri="{BB962C8B-B14F-4D97-AF65-F5344CB8AC3E}">
        <p14:creationId xmlns:p14="http://schemas.microsoft.com/office/powerpoint/2010/main" val="330930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0B131F4-16E6-4A52-80FF-93BE7F435473}"/>
              </a:ext>
            </a:extLst>
          </p:cNvPr>
          <p:cNvSpPr/>
          <p:nvPr/>
        </p:nvSpPr>
        <p:spPr>
          <a:xfrm>
            <a:off x="4227443" y="1126435"/>
            <a:ext cx="3939172" cy="4863548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>
              <a:latin typeface="Boo" panose="020B0603050302020204" pitchFamily="34" charset="0"/>
            </a:endParaRPr>
          </a:p>
          <a:p>
            <a:pPr algn="ctr"/>
            <a:r>
              <a:rPr lang="es-ES" sz="2800" dirty="0">
                <a:latin typeface="Boo" panose="020B0603050302020204" pitchFamily="34" charset="0"/>
              </a:rPr>
              <a:t>MAR</a:t>
            </a:r>
          </a:p>
          <a:p>
            <a:pPr algn="ctr"/>
            <a:endParaRPr lang="es-ES" sz="2800" dirty="0">
              <a:latin typeface="Boo" panose="020B0603050302020204" pitchFamily="34" charset="0"/>
            </a:endParaRPr>
          </a:p>
          <a:p>
            <a:pPr algn="ctr"/>
            <a:r>
              <a:rPr lang="es-ES" sz="2800" dirty="0">
                <a:latin typeface="Boo" panose="020B0603050302020204" pitchFamily="34" charset="0"/>
              </a:rPr>
              <a:t>VELAS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1645609-853A-4A78-A4AB-D12DDB498D4F}"/>
              </a:ext>
            </a:extLst>
          </p:cNvPr>
          <p:cNvCxnSpPr/>
          <p:nvPr/>
        </p:nvCxnSpPr>
        <p:spPr>
          <a:xfrm>
            <a:off x="4227443" y="2372139"/>
            <a:ext cx="39491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A3DD255C-105E-460B-9772-C9748F556A36}"/>
              </a:ext>
            </a:extLst>
          </p:cNvPr>
          <p:cNvSpPr txBox="1"/>
          <p:nvPr/>
        </p:nvSpPr>
        <p:spPr>
          <a:xfrm>
            <a:off x="4785672" y="1602698"/>
            <a:ext cx="2822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oo" panose="020B0603050302020204" pitchFamily="34" charset="0"/>
              </a:rPr>
              <a:t>BARCO</a:t>
            </a:r>
          </a:p>
        </p:txBody>
      </p:sp>
    </p:spTree>
    <p:extLst>
      <p:ext uri="{BB962C8B-B14F-4D97-AF65-F5344CB8AC3E}">
        <p14:creationId xmlns:p14="http://schemas.microsoft.com/office/powerpoint/2010/main" val="2398888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</Words>
  <Application>Microsoft Office PowerPoint</Application>
  <PresentationFormat>Panorámica</PresentationFormat>
  <Paragraphs>12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Boo</vt:lpstr>
      <vt:lpstr>Calibri</vt:lpstr>
      <vt:lpstr>Calibri Light</vt:lpstr>
      <vt:lpstr>Tema de Office</vt:lpstr>
      <vt:lpstr>NIVEL 1</vt:lpstr>
      <vt:lpstr>Presentación de PowerPoint</vt:lpstr>
      <vt:lpstr>NIVEL 2</vt:lpstr>
      <vt:lpstr>Presentación de PowerPoint</vt:lpstr>
      <vt:lpstr>NIVEL 3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NIVEL 1</dc:title>
  <dc:creator>BEATRIZ GARRIDO GONZALEZ</dc:creator>
  <cp:lastModifiedBy>BEATRIZ GARRIDO GONZALEZ</cp:lastModifiedBy>
  <cp:revision>2</cp:revision>
  <dcterms:created xsi:type="dcterms:W3CDTF">2020-11-08T10:56:24Z</dcterms:created>
  <dcterms:modified xsi:type="dcterms:W3CDTF">2020-11-08T11:08:29Z</dcterms:modified>
</cp:coreProperties>
</file>