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0080625" cy="7559675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104" y="4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7B1FB80-9BED-4238-B7C5-C0409BF6B551}" type="slidenum">
              <a:t>‹Nº›</a:t>
            </a:fld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249955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C998F7B-FC2C-4778-AB87-6675D84F722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095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s-ES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C998F7B-FC2C-4778-AB87-6675D84F722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49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10145D-4550-4680-BBD4-9FF706CC42F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42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F89BB3-021C-4B42-A8E2-8E06DCB756F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292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697029-7E74-4B24-B335-C6B4F3782DD2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410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0C0917-203E-49CA-AF43-3CF8BAB9D001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225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076404-3931-4E62-BABA-C04211A6F2E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05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E38284-BA45-4EDD-89EC-15E78328230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84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E7273F-1F57-443F-9E35-AD9ABB94613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69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FA393D-962D-488D-9CEB-388B10DDF5D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04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FA8FF4-F2AA-4065-9B05-E6DE56DE2A3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978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EAE53A-241B-4F6C-908B-84502602D44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73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D5FA7C-8B32-4429-B168-AAB11AE1C47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2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ES"/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s-E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E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E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A1591F4-96A8-4478-9538-DF200C008040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s-ES" sz="4400" b="0" i="0" u="none" strike="noStrike" kern="1200">
          <a:ln>
            <a:noFill/>
          </a:ln>
          <a:latin typeface="Arial" pitchFamily="18"/>
          <a:ea typeface="Microsoft YaHei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s-ES" sz="3200" b="0" i="0" u="none" strike="noStrike" kern="1200">
          <a:ln>
            <a:noFill/>
          </a:ln>
          <a:latin typeface="Arial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751" y="1974236"/>
            <a:ext cx="4182219" cy="398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347408" y="2403475"/>
            <a:ext cx="26741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hangingPunct="0"/>
            <a:r>
              <a:rPr lang="es-ES" sz="1200" dirty="0" smtClean="0">
                <a:latin typeface="Arial" pitchFamily="18"/>
                <a:ea typeface="Microsoft YaHei" pitchFamily="2"/>
                <a:cs typeface="Lucida Sans" pitchFamily="2"/>
              </a:rPr>
              <a:t>Identifica los rasgos del Modernismo</a:t>
            </a:r>
            <a:endParaRPr lang="es-ES" sz="1200" dirty="0"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013155" y="2235874"/>
            <a:ext cx="2406342" cy="44495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2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Conoce lo esencial de la poesía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2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de Rubén Darío</a:t>
            </a:r>
            <a:endParaRPr lang="es-ES" sz="12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73903" y="4260468"/>
            <a:ext cx="1850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hangingPunct="0"/>
            <a:r>
              <a:rPr lang="es-ES" sz="1200" dirty="0">
                <a:latin typeface="Arial" pitchFamily="18"/>
                <a:ea typeface="Microsoft YaHei" pitchFamily="2"/>
                <a:cs typeface="Lucida Sans" pitchFamily="2"/>
              </a:rPr>
              <a:t>Indica</a:t>
            </a:r>
            <a:r>
              <a:rPr lang="es-ES" dirty="0">
                <a:latin typeface="Arial" pitchFamily="18"/>
                <a:ea typeface="Microsoft YaHei" pitchFamily="2"/>
                <a:cs typeface="Lucida Sans" pitchFamily="2"/>
              </a:rPr>
              <a:t> </a:t>
            </a:r>
            <a:r>
              <a:rPr lang="es-ES" sz="1200" dirty="0">
                <a:latin typeface="Arial" pitchFamily="18"/>
                <a:ea typeface="Microsoft YaHei" pitchFamily="2"/>
                <a:cs typeface="Lucida Sans" pitchFamily="2"/>
              </a:rPr>
              <a:t>léxico modernista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304008" y="5814878"/>
            <a:ext cx="50387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hangingPunct="0"/>
            <a:r>
              <a:rPr lang="es-ES" sz="1200" dirty="0">
                <a:latin typeface="Arial" pitchFamily="18"/>
                <a:ea typeface="Microsoft YaHei" pitchFamily="2"/>
                <a:cs typeface="Lucida Sans" pitchFamily="2"/>
              </a:rPr>
              <a:t>Diferencia rasgos de distintas </a:t>
            </a:r>
          </a:p>
          <a:p>
            <a:pPr lvl="0" algn="ctr" hangingPunct="0"/>
            <a:r>
              <a:rPr lang="es-ES" sz="1200" dirty="0">
                <a:latin typeface="Arial" pitchFamily="18"/>
                <a:ea typeface="Microsoft YaHei" pitchFamily="2"/>
                <a:cs typeface="Lucida Sans" pitchFamily="2"/>
              </a:rPr>
              <a:t>obras de Rubén Darío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688384" y="3968728"/>
            <a:ext cx="35054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hangingPunct="0"/>
            <a:r>
              <a:rPr lang="es-ES" sz="1200" dirty="0" smtClean="0">
                <a:latin typeface="Arial" pitchFamily="18"/>
                <a:ea typeface="Microsoft YaHei" pitchFamily="2"/>
                <a:cs typeface="Lucida Sans" pitchFamily="2"/>
              </a:rPr>
              <a:t>Señala</a:t>
            </a:r>
            <a:r>
              <a:rPr lang="es-ES" sz="1200" dirty="0">
                <a:latin typeface="Arial" pitchFamily="18"/>
                <a:ea typeface="Microsoft YaHei" pitchFamily="2"/>
                <a:cs typeface="Lucida Sans" pitchFamily="2"/>
              </a:rPr>
              <a:t> ejemplos</a:t>
            </a:r>
          </a:p>
          <a:p>
            <a:pPr lvl="0" algn="ctr" hangingPunct="0"/>
            <a:r>
              <a:rPr lang="es-ES" sz="1200" dirty="0" smtClean="0">
                <a:latin typeface="Arial" pitchFamily="18"/>
                <a:ea typeface="Microsoft YaHei" pitchFamily="2"/>
                <a:cs typeface="Lucida Sans" pitchFamily="2"/>
              </a:rPr>
              <a:t>de lo aprendido</a:t>
            </a:r>
            <a:endParaRPr lang="es-ES" sz="1200" dirty="0"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024088" y="107429"/>
            <a:ext cx="4192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hangingPunct="0"/>
            <a:r>
              <a:rPr lang="es-ES" b="1" dirty="0">
                <a:latin typeface="Ubuntu" pitchFamily="18"/>
                <a:ea typeface="FreeSans" pitchFamily="34"/>
                <a:cs typeface="Lucida Sans" pitchFamily="2"/>
              </a:rPr>
              <a:t>REA La lírica hispanoamericana. 4ºESO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6552481" y="5076214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1. Inadecuado (nada o casi nada)</a:t>
            </a:r>
          </a:p>
          <a:p>
            <a:r>
              <a:rPr lang="es-ES" dirty="0" smtClean="0"/>
              <a:t>2. Regular (poco)</a:t>
            </a:r>
          </a:p>
          <a:p>
            <a:r>
              <a:rPr lang="es-ES" dirty="0" smtClean="0"/>
              <a:t>3. Bien </a:t>
            </a:r>
          </a:p>
          <a:p>
            <a:r>
              <a:rPr lang="es-ES" dirty="0" smtClean="0"/>
              <a:t>4. Bueno (casi todo)</a:t>
            </a:r>
          </a:p>
          <a:p>
            <a:r>
              <a:rPr lang="es-ES" dirty="0" smtClean="0"/>
              <a:t>5. Excelente (todo)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6965872" y="4556838"/>
            <a:ext cx="2510687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ES" dirty="0"/>
              <a:t>INDICADORES DE LOGRO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601035" y="5071397"/>
            <a:ext cx="3240359" cy="1477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935856" y="6660157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latin typeface="Arial" pitchFamily="18"/>
                <a:ea typeface="Microsoft YaHei" pitchFamily="2"/>
              </a:rPr>
              <a:t>Diana de evaluación de "La lírica en el ámbito hispanoamericano" de Área de Recursos Educativos Digitales (INTEF) se encuentra bajo una Licencia Creative Commons </a:t>
            </a:r>
            <a:r>
              <a:rPr lang="es-ES" sz="1400" dirty="0" smtClean="0">
                <a:latin typeface="Arial" pitchFamily="18"/>
                <a:ea typeface="Microsoft YaHei" pitchFamily="2"/>
              </a:rPr>
              <a:t>Atribución-</a:t>
            </a:r>
            <a:r>
              <a:rPr lang="es-ES" sz="1400" dirty="0" err="1" smtClean="0">
                <a:latin typeface="Arial" pitchFamily="18"/>
                <a:ea typeface="Microsoft YaHei" pitchFamily="2"/>
              </a:rPr>
              <a:t>CompartirIgual</a:t>
            </a:r>
            <a:r>
              <a:rPr lang="es-ES" sz="1400" dirty="0" smtClean="0">
                <a:latin typeface="Arial" pitchFamily="18"/>
                <a:ea typeface="Microsoft YaHei" pitchFamily="2"/>
              </a:rPr>
              <a:t> </a:t>
            </a:r>
            <a:r>
              <a:rPr lang="es-ES" sz="1400" dirty="0">
                <a:latin typeface="Arial" pitchFamily="18"/>
                <a:ea typeface="Microsoft YaHei" pitchFamily="2"/>
              </a:rPr>
              <a:t>4.0 España.</a:t>
            </a:r>
            <a:endParaRPr lang="es-ES" sz="1400" dirty="0"/>
          </a:p>
        </p:txBody>
      </p:sp>
      <p:pic>
        <p:nvPicPr>
          <p:cNvPr id="14" name="13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497" y="107429"/>
            <a:ext cx="1933575" cy="42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69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24261</TotalTime>
  <Words>103</Words>
  <Application>Microsoft Office PowerPoint</Application>
  <PresentationFormat>Personalizado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Predeterminado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Gimeno</dc:creator>
  <cp:lastModifiedBy>Luffi</cp:lastModifiedBy>
  <cp:revision>12</cp:revision>
  <dcterms:created xsi:type="dcterms:W3CDTF">2020-07-01T18:59:12Z</dcterms:created>
  <dcterms:modified xsi:type="dcterms:W3CDTF">2020-12-03T12:08:45Z</dcterms:modified>
</cp:coreProperties>
</file>